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>
      <p:cViewPr varScale="1">
        <p:scale>
          <a:sx n="106" d="100"/>
          <a:sy n="106" d="100"/>
        </p:scale>
        <p:origin x="1136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7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2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96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12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411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20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77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99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067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48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24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EC109-3D50-468A-A5A3-1F1B89B309D7}" type="datetimeFigureOut">
              <a:rPr lang="pl-PL" smtClean="0"/>
              <a:t>29.05.2025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F803-62E4-4696-AB25-D9BE19F717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92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577D08-1FD5-DE47-EE3D-71378DAFC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053" name="Text Box 14"/>
          <p:cNvSpPr txBox="1">
            <a:spLocks noChangeArrowheads="1"/>
          </p:cNvSpPr>
          <p:nvPr/>
        </p:nvSpPr>
        <p:spPr bwMode="auto">
          <a:xfrm>
            <a:off x="0" y="2286000"/>
            <a:ext cx="9144000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pl-PL" altLang="pl-PL" sz="3600" b="1" dirty="0">
                <a:solidFill>
                  <a:schemeClr val="bg1"/>
                </a:solidFill>
              </a:rPr>
              <a:t>Seminarium naukowo-techniczne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pl-PL" altLang="pl-PL" sz="3600" b="1" dirty="0">
                <a:solidFill>
                  <a:schemeClr val="bg1"/>
                </a:solidFill>
              </a:rPr>
              <a:t>„Powódź – wrzesień 2024”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pl-PL" altLang="pl-PL" sz="3600" b="1" dirty="0">
                <a:solidFill>
                  <a:schemeClr val="bg1"/>
                </a:solidFill>
              </a:rPr>
              <a:t>połączone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pl-PL" altLang="pl-PL" sz="3600" b="1" dirty="0">
                <a:solidFill>
                  <a:schemeClr val="bg1"/>
                </a:solidFill>
              </a:rPr>
              <a:t>z Walnym Zebraniem Sprawozdawczo-Wyborczym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pl-PL" altLang="pl-PL" sz="3600" b="1" dirty="0">
              <a:solidFill>
                <a:srgbClr val="FF0000"/>
              </a:solidFill>
            </a:endParaRPr>
          </a:p>
        </p:txBody>
      </p:sp>
      <p:sp>
        <p:nvSpPr>
          <p:cNvPr id="2054" name="Text Box 15"/>
          <p:cNvSpPr txBox="1">
            <a:spLocks noChangeArrowheads="1"/>
          </p:cNvSpPr>
          <p:nvPr/>
        </p:nvSpPr>
        <p:spPr bwMode="auto">
          <a:xfrm>
            <a:off x="76200" y="5696797"/>
            <a:ext cx="914400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l-PL" altLang="pl-PL" sz="1600" dirty="0">
              <a:solidFill>
                <a:srgbClr val="003399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l-PL" altLang="pl-PL" sz="1600" b="1" dirty="0">
                <a:solidFill>
                  <a:schemeClr val="bg1"/>
                </a:solidFill>
              </a:rPr>
              <a:t>Uniwersytet Warszawski, Wydział Geografii i Studiów Regionalnych,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l-PL" altLang="pl-PL" sz="1600" b="1" dirty="0">
                <a:solidFill>
                  <a:schemeClr val="bg1"/>
                </a:solidFill>
              </a:rPr>
              <a:t>Warszawa 13.06.2025 r.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600" dirty="0">
              <a:solidFill>
                <a:srgbClr val="003399"/>
              </a:solidFill>
            </a:endParaRPr>
          </a:p>
        </p:txBody>
      </p:sp>
      <p:sp>
        <p:nvSpPr>
          <p:cNvPr id="14" name="Pole tekstowe 160"/>
          <p:cNvSpPr txBox="1">
            <a:spLocks noChangeArrowheads="1"/>
          </p:cNvSpPr>
          <p:nvPr/>
        </p:nvSpPr>
        <p:spPr bwMode="auto">
          <a:xfrm>
            <a:off x="1752600" y="234950"/>
            <a:ext cx="64008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solidFill>
                  <a:schemeClr val="bg1"/>
                </a:solidFill>
                <a:effectLst/>
                <a:latin typeface="Arial"/>
                <a:ea typeface="Times New Roman"/>
              </a:rPr>
              <a:t>STOWARZYSZENIE HYDROLOGÓW POLSKICH</a:t>
            </a:r>
            <a:endParaRPr lang="pl-PL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l-PL" sz="900" b="1" dirty="0">
                <a:solidFill>
                  <a:schemeClr val="bg1"/>
                </a:solidFill>
                <a:effectLst/>
                <a:latin typeface="Arial"/>
                <a:ea typeface="Times New Roman"/>
              </a:rPr>
              <a:t> </a:t>
            </a:r>
            <a:endParaRPr lang="pl-PL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l-PL" sz="1400" b="1" dirty="0">
                <a:solidFill>
                  <a:schemeClr val="bg1"/>
                </a:solidFill>
                <a:effectLst/>
                <a:latin typeface="Arial"/>
                <a:ea typeface="Times New Roman"/>
              </a:rPr>
              <a:t>Krakowskie Przedmieście 30,  00-927 Warszawa</a:t>
            </a:r>
            <a:endParaRPr lang="pl-PL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chemeClr val="bg1"/>
                </a:solidFill>
                <a:effectLst/>
                <a:latin typeface="Arial"/>
                <a:ea typeface="Times New Roman"/>
              </a:rPr>
              <a:t> </a:t>
            </a:r>
            <a:endParaRPr lang="pl-PL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chemeClr val="bg1"/>
                </a:solidFill>
                <a:effectLst/>
                <a:latin typeface="Arial"/>
                <a:ea typeface="Times New Roman"/>
              </a:rPr>
              <a:t>www.shp.org.pl</a:t>
            </a:r>
            <a:endParaRPr lang="pl-PL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4950"/>
            <a:ext cx="1143000" cy="110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48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Program seminarium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/>
              <a:t>10</a:t>
            </a:r>
            <a:r>
              <a:rPr lang="pl-PL" sz="2000" b="1" baseline="30000" dirty="0"/>
              <a:t>30</a:t>
            </a:r>
            <a:r>
              <a:rPr lang="pl-PL" sz="2000" b="1" dirty="0"/>
              <a:t>-10</a:t>
            </a:r>
            <a:r>
              <a:rPr lang="pl-PL" sz="2000" b="1" baseline="30000" dirty="0"/>
              <a:t>40</a:t>
            </a:r>
            <a:r>
              <a:rPr lang="pl-PL" sz="2000" b="1" dirty="0"/>
              <a:t> – otwarcie seminarium, przywitanie uczestników i  zaproszonych 	     gości</a:t>
            </a:r>
          </a:p>
          <a:p>
            <a:pPr marL="1377950" indent="-1377950" algn="just">
              <a:buNone/>
            </a:pPr>
            <a:r>
              <a:rPr lang="pl-PL" sz="2000" b="1" dirty="0"/>
              <a:t>10</a:t>
            </a:r>
            <a:r>
              <a:rPr lang="pl-PL" sz="2000" b="1" baseline="30000" dirty="0"/>
              <a:t>40</a:t>
            </a:r>
            <a:r>
              <a:rPr lang="pl-PL" sz="2000" b="1" dirty="0"/>
              <a:t>-11</a:t>
            </a:r>
            <a:r>
              <a:rPr lang="pl-PL" sz="2000" b="1" baseline="30000" dirty="0"/>
              <a:t>00</a:t>
            </a:r>
            <a:r>
              <a:rPr lang="pl-PL" sz="2000" b="1" dirty="0"/>
              <a:t> – Mateusz Balcerowicz </a:t>
            </a:r>
            <a:r>
              <a:rPr lang="pl-PL" sz="2000" dirty="0"/>
              <a:t>–</a:t>
            </a:r>
            <a:r>
              <a:rPr lang="pl-PL" sz="2000" b="1" dirty="0"/>
              <a:t> </a:t>
            </a:r>
            <a:r>
              <a:rPr lang="en-US" sz="2000" dirty="0" err="1"/>
              <a:t>Zastępca</a:t>
            </a:r>
            <a:r>
              <a:rPr lang="en-US" sz="2000" dirty="0"/>
              <a:t> </a:t>
            </a:r>
            <a:r>
              <a:rPr lang="en-US" sz="2000" dirty="0" err="1"/>
              <a:t>Prezesa</a:t>
            </a:r>
            <a:r>
              <a:rPr lang="en-US" sz="2000" dirty="0"/>
              <a:t> </a:t>
            </a:r>
            <a:r>
              <a:rPr lang="en-US" sz="2000" dirty="0" err="1"/>
              <a:t>Państwowego</a:t>
            </a:r>
            <a:r>
              <a:rPr lang="en-US" sz="2000" dirty="0"/>
              <a:t> </a:t>
            </a:r>
            <a:r>
              <a:rPr lang="en-US" sz="2000" dirty="0" err="1"/>
              <a:t>Gospodarstwa</a:t>
            </a:r>
            <a:r>
              <a:rPr lang="en-US" sz="2000" dirty="0"/>
              <a:t> </a:t>
            </a:r>
            <a:r>
              <a:rPr lang="en-US" sz="2000" dirty="0" err="1"/>
              <a:t>Wodnego</a:t>
            </a:r>
            <a:r>
              <a:rPr lang="en-US" sz="2000" dirty="0"/>
              <a:t> </a:t>
            </a:r>
            <a:r>
              <a:rPr lang="en-US" sz="2000" dirty="0" err="1"/>
              <a:t>Wody</a:t>
            </a:r>
            <a:r>
              <a:rPr lang="en-US" sz="2000" dirty="0"/>
              <a:t> Polskie ds. </a:t>
            </a:r>
            <a:r>
              <a:rPr lang="en-US" sz="2000" dirty="0" err="1"/>
              <a:t>Ochrony</a:t>
            </a:r>
            <a:r>
              <a:rPr lang="en-US" sz="2000" dirty="0"/>
              <a:t> </a:t>
            </a:r>
            <a:r>
              <a:rPr lang="en-US" sz="2000" dirty="0" err="1"/>
              <a:t>Przed</a:t>
            </a:r>
            <a:r>
              <a:rPr lang="en-US" sz="2000" dirty="0"/>
              <a:t> </a:t>
            </a:r>
            <a:r>
              <a:rPr lang="en-US" sz="2000" dirty="0" err="1"/>
              <a:t>Powodzią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Suszą</a:t>
            </a:r>
            <a:r>
              <a:rPr lang="en-US" sz="2000" dirty="0"/>
              <a:t> </a:t>
            </a:r>
            <a:r>
              <a:rPr lang="pl-PL" sz="2000" b="1" dirty="0"/>
              <a:t>– tytuł wystąpienia: „</a:t>
            </a:r>
            <a:r>
              <a:rPr lang="en-US" sz="2000" i="1" dirty="0" err="1"/>
              <a:t>Powódź</a:t>
            </a:r>
            <a:r>
              <a:rPr lang="en-US" sz="2000" i="1" dirty="0"/>
              <a:t> w </a:t>
            </a:r>
            <a:r>
              <a:rPr lang="en-US" sz="2000" i="1" dirty="0" err="1"/>
              <a:t>Polsce</a:t>
            </a:r>
            <a:r>
              <a:rPr lang="en-US" sz="2000" i="1" dirty="0"/>
              <a:t> w 2024 </a:t>
            </a:r>
            <a:r>
              <a:rPr lang="en-US" sz="2000" i="1" dirty="0" err="1"/>
              <a:t>roku</a:t>
            </a:r>
            <a:r>
              <a:rPr lang="pl-PL" sz="2000" b="1" dirty="0"/>
              <a:t>”.</a:t>
            </a:r>
          </a:p>
          <a:p>
            <a:pPr marL="1377950" indent="-1377950" algn="just">
              <a:buNone/>
            </a:pPr>
            <a:r>
              <a:rPr lang="pl-PL" sz="2000" b="1" dirty="0"/>
              <a:t>11</a:t>
            </a:r>
            <a:r>
              <a:rPr lang="pl-PL" sz="2000" b="1" baseline="30000" dirty="0"/>
              <a:t>00</a:t>
            </a:r>
            <a:r>
              <a:rPr lang="pl-PL" sz="2000" b="1" dirty="0"/>
              <a:t>-11</a:t>
            </a:r>
            <a:r>
              <a:rPr lang="pl-PL" sz="2000" b="1" baseline="30000" dirty="0"/>
              <a:t>20</a:t>
            </a:r>
            <a:r>
              <a:rPr lang="pl-PL" sz="2000" b="1" dirty="0"/>
              <a:t> – dr inż. Radosław </a:t>
            </a:r>
            <a:r>
              <a:rPr lang="pl-PL" sz="2000" b="1" dirty="0" err="1"/>
              <a:t>Stodolak</a:t>
            </a:r>
            <a:r>
              <a:rPr lang="pl-PL" sz="2000" b="1" dirty="0"/>
              <a:t> </a:t>
            </a:r>
            <a:r>
              <a:rPr lang="pl-PL" sz="2000" dirty="0"/>
              <a:t>– Uniwersytet Przyrodniczy we Wrocławiu –</a:t>
            </a:r>
            <a:r>
              <a:rPr lang="pl-PL" sz="2000" b="1" dirty="0"/>
              <a:t> tytuł wystąpienia: „</a:t>
            </a:r>
            <a:r>
              <a:rPr lang="en-US" sz="2000" i="1" dirty="0"/>
              <a:t>Hydro-</a:t>
            </a:r>
            <a:r>
              <a:rPr lang="en-US" sz="2000" i="1" dirty="0" err="1"/>
              <a:t>meteorologiczne</a:t>
            </a:r>
            <a:r>
              <a:rPr lang="en-US" sz="2000" i="1" dirty="0"/>
              <a:t> </a:t>
            </a:r>
            <a:r>
              <a:rPr lang="en-US" sz="2000" i="1" dirty="0" err="1"/>
              <a:t>uwarunkowania</a:t>
            </a:r>
            <a:r>
              <a:rPr lang="en-US" sz="2000" i="1" dirty="0"/>
              <a:t> </a:t>
            </a:r>
            <a:r>
              <a:rPr lang="en-US" sz="2000" i="1" dirty="0" err="1"/>
              <a:t>powodzi</a:t>
            </a:r>
            <a:r>
              <a:rPr lang="en-US" sz="2000" i="1" dirty="0"/>
              <a:t> we </a:t>
            </a:r>
            <a:r>
              <a:rPr lang="en-US" sz="2000" i="1" dirty="0" err="1"/>
              <a:t>wrześniu</a:t>
            </a:r>
            <a:r>
              <a:rPr lang="en-US" sz="2000" i="1" dirty="0"/>
              <a:t> 2024 </a:t>
            </a:r>
            <a:r>
              <a:rPr lang="en-US" sz="2000" i="1" dirty="0" err="1"/>
              <a:t>roku</a:t>
            </a:r>
            <a:r>
              <a:rPr lang="en-US" sz="2000" i="1" dirty="0"/>
              <a:t>, </a:t>
            </a:r>
            <a:r>
              <a:rPr lang="en-US" sz="2000" i="1" dirty="0" err="1"/>
              <a:t>jej</a:t>
            </a:r>
            <a:r>
              <a:rPr lang="en-US" sz="2000" i="1" dirty="0"/>
              <a:t> </a:t>
            </a:r>
            <a:r>
              <a:rPr lang="en-US" sz="2000" i="1" dirty="0" err="1"/>
              <a:t>przebieg</a:t>
            </a:r>
            <a:r>
              <a:rPr lang="en-US" sz="2000" i="1" dirty="0"/>
              <a:t> </a:t>
            </a:r>
            <a:r>
              <a:rPr lang="en-US" sz="2000" i="1" dirty="0" err="1"/>
              <a:t>i</a:t>
            </a:r>
            <a:r>
              <a:rPr lang="en-US" sz="2000" i="1" dirty="0"/>
              <a:t> </a:t>
            </a:r>
            <a:r>
              <a:rPr lang="en-US" sz="2000" i="1" dirty="0" err="1"/>
              <a:t>skutki</a:t>
            </a:r>
            <a:r>
              <a:rPr lang="en-US" sz="2000" dirty="0"/>
              <a:t>”. </a:t>
            </a:r>
          </a:p>
          <a:p>
            <a:pPr marL="1377950" indent="-1377950" algn="just">
              <a:buNone/>
            </a:pPr>
            <a:r>
              <a:rPr lang="pl-PL" sz="2000" b="1" dirty="0"/>
              <a:t>11</a:t>
            </a:r>
            <a:r>
              <a:rPr lang="pl-PL" sz="2000" b="1" baseline="30000" dirty="0"/>
              <a:t>20</a:t>
            </a:r>
            <a:r>
              <a:rPr lang="pl-PL" sz="2000" b="1" dirty="0"/>
              <a:t>-11</a:t>
            </a:r>
            <a:r>
              <a:rPr lang="pl-PL" sz="2000" b="1" baseline="30000" dirty="0"/>
              <a:t>45</a:t>
            </a:r>
            <a:r>
              <a:rPr lang="pl-PL" sz="2000" b="1" dirty="0"/>
              <a:t> – dyskusja</a:t>
            </a:r>
          </a:p>
          <a:p>
            <a:pPr marL="1377950" indent="-1377950" algn="just">
              <a:buNone/>
            </a:pPr>
            <a:r>
              <a:rPr lang="pl-PL" sz="2000" b="1" dirty="0"/>
              <a:t>11</a:t>
            </a:r>
            <a:r>
              <a:rPr lang="pl-PL" sz="2000" b="1" baseline="30000" dirty="0"/>
              <a:t>45               </a:t>
            </a:r>
            <a:r>
              <a:rPr lang="pl-PL" sz="2000" b="1" dirty="0"/>
              <a:t>– zakończenie seminarium</a:t>
            </a:r>
          </a:p>
          <a:p>
            <a:pPr marL="1377950" indent="-1377950" algn="just">
              <a:buNone/>
            </a:pPr>
            <a:r>
              <a:rPr lang="pl-PL" sz="2000" b="1" dirty="0"/>
              <a:t>12</a:t>
            </a:r>
            <a:r>
              <a:rPr lang="pl-PL" sz="2000" b="1" baseline="30000" dirty="0"/>
              <a:t>00</a:t>
            </a:r>
            <a:r>
              <a:rPr lang="pl-PL" sz="2000" b="1" dirty="0"/>
              <a:t>-15</a:t>
            </a:r>
            <a:r>
              <a:rPr lang="pl-PL" sz="2000" b="1" baseline="30000" dirty="0"/>
              <a:t>00 </a:t>
            </a:r>
            <a:r>
              <a:rPr lang="pl-PL" sz="2000" b="1" dirty="0"/>
              <a:t>– Walne Zebranie Sprawozdawczo-Wyborcze Stowarzyszenia Hydrologów Polskich</a:t>
            </a:r>
          </a:p>
          <a:p>
            <a:pPr marL="1377950" indent="-1377950" algn="just">
              <a:buNone/>
            </a:pPr>
            <a:endParaRPr lang="en-US" sz="2000" dirty="0"/>
          </a:p>
          <a:p>
            <a:pPr marL="1377950" indent="-1377950" algn="just">
              <a:buNone/>
            </a:pPr>
            <a:endParaRPr lang="en-US" sz="2000" dirty="0"/>
          </a:p>
          <a:p>
            <a:pPr marL="1377950" indent="-1377950" algn="just">
              <a:buNone/>
            </a:pPr>
            <a:endParaRPr lang="pl-PL" sz="2000" b="1" dirty="0"/>
          </a:p>
          <a:p>
            <a:pPr marL="1377950" indent="-1377950">
              <a:buNone/>
            </a:pPr>
            <a:endParaRPr lang="pl-PL" sz="2000" b="1" dirty="0"/>
          </a:p>
          <a:p>
            <a:pPr marL="0" indent="0">
              <a:buNone/>
            </a:pPr>
            <a:endParaRPr lang="pl-PL" sz="2000" b="1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3470215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Macintosh PowerPoint</Application>
  <PresentationFormat>On-screen Show (4:3)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Times New Roman</vt:lpstr>
      <vt:lpstr>Motyw pakietu Office</vt:lpstr>
      <vt:lpstr>PowerPoint Presentation</vt:lpstr>
      <vt:lpstr>Program seminarium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Andrzej</dc:creator>
  <cp:lastModifiedBy>Andrzej Walega</cp:lastModifiedBy>
  <cp:revision>5</cp:revision>
  <dcterms:created xsi:type="dcterms:W3CDTF">2019-09-19T15:21:16Z</dcterms:created>
  <dcterms:modified xsi:type="dcterms:W3CDTF">2025-05-29T11:23:18Z</dcterms:modified>
</cp:coreProperties>
</file>